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18469-2872-104B-B538-D93C096BA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9D998F-2A29-393E-EA63-BC4292B8C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F9FAE-937E-38D8-5D7C-DADCA85E3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81051-5E43-6B03-7742-81519C5AA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1C5FE-A8A2-4C07-6EAA-F67D8907C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31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62F7A-D713-37DB-5DAD-47E4ED475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06631-EE44-7FA7-CDC5-6E93D2565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6E009-7022-8253-12A5-F46D7074A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71B09-C19E-4004-F356-B5946AC0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EA50D-6FB8-1B7C-ABE2-DCFA0767C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25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E11690-282D-F2FC-99CC-A4533AA83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B1D533-2E42-9154-D400-EFCB2098A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FC6E3-F592-4D85-8537-280468FA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307BE-C57E-ECE2-D934-C0A7271C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EF7CD-A099-0530-0888-6AF75F4C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89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5FE61-8BFA-0842-FD92-DAFB39F1C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01B69-5D50-F8FC-87F0-4F5EC4BFB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69E30-0C80-7D53-528F-E918B8D65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D35FB-8E1C-7265-27D9-B927F19E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1CEB6-82EC-54BC-80BA-D252A9D6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18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1D4E-626C-50AC-B25C-E29E216A9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A7C0A-B63B-E885-5824-600CFB2BF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58F21-92FF-DA75-2F3B-8A80B5E2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20E86-BB91-B622-F42D-750D220CE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059A-2318-D0E8-A2EE-33B0BCD9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32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529FF-3322-D9F8-89F5-91A05AD02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DB73-2C98-2691-85B5-8EAD68C02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9538B-112A-4B3C-C6CF-FA5520BB5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AA817-2453-D58B-AF03-D501747AB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7B3E9-A1EF-0E6C-D1DE-54AA1CB68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5C9BD-91F6-EA12-F74B-886EA00C1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960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D5C83-E46E-17B2-3876-76BCFE7F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F8D6F-AAB7-F884-474F-C8DA67391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92CF9-7400-DC0D-2A49-16D398E5D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05FAA-2773-2F32-0F9D-03FE9750C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E1E2AB-73F3-4E58-775E-A55CE5E85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717B2C-9044-EB65-6942-72303F9F4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D3D882-07DD-EF90-25C8-F731ED76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58A3FB-618E-AB61-2987-9BA74058D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50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04DFC-C518-0F74-3C52-3750C090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FD8B7-A956-B316-D757-2C1AED5F1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F06FA-05A4-AE36-94AA-20C9CF18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6E398-0411-1F2B-32EF-7C8EBE538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29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4756CB-3C65-75AD-069E-1C10871E9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581C3-13C4-A32E-01B2-0E731E7C0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450A0-B79E-33B6-580F-5CF095222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25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390D-B099-5256-7AEB-69450B5F4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AE14E-2CBE-7167-7519-C9B12751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E5AD2-87E7-8F2E-B0B5-AFAEF1FE3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A5E91-8FEA-EDF3-EB1C-2C6BDE65E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001E1-6A36-B5CD-5B7A-94D608935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407CA-ECA1-2738-2778-633AA3E9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1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9CABF-6A91-2ADA-1C5B-442CB8256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327B4D-6B0D-61B6-4275-CF4EDF485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3B109-0B17-1C13-D44A-B55AFB8B2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0F2EA-8D30-4179-0040-74058625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E3636-CCFA-26C0-9869-6E30172D8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2BEAD-B1AB-28C2-0F62-530DC58D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60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B4DB15-51F8-B86F-D643-051878414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F6C7C-7613-1A44-ABAA-99DADA92D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835C1-0037-1DE6-4CC6-6EA417F79C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A4DB8-7138-4BC1-8351-3EE7E6FB732A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A214F-AB18-39FA-67CA-E26B332A2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172BA-D5E5-9BD6-66EB-B2AB1584BC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7D903-240D-497F-A392-95D4B943F5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3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D0F2EB88-DC69-C6F9-8D4D-D04C0E862B0F}"/>
              </a:ext>
            </a:extLst>
          </p:cNvPr>
          <p:cNvSpPr/>
          <p:nvPr/>
        </p:nvSpPr>
        <p:spPr>
          <a:xfrm>
            <a:off x="821953" y="731929"/>
            <a:ext cx="10501202" cy="3851810"/>
          </a:xfrm>
          <a:prstGeom prst="rect">
            <a:avLst/>
          </a:prstGeom>
          <a:solidFill>
            <a:srgbClr val="4472C4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E98ADC-CBFE-40A2-8577-1569015535FA}"/>
              </a:ext>
            </a:extLst>
          </p:cNvPr>
          <p:cNvSpPr txBox="1"/>
          <p:nvPr/>
        </p:nvSpPr>
        <p:spPr>
          <a:xfrm>
            <a:off x="2541221" y="1981474"/>
            <a:ext cx="2057400" cy="550962"/>
          </a:xfrm>
          <a:prstGeom prst="snip2Diag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/>
              <a:t>≤2 groups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E7703D-7CBA-B8FB-4F84-AF4B97E066B2}"/>
              </a:ext>
            </a:extLst>
          </p:cNvPr>
          <p:cNvSpPr txBox="1"/>
          <p:nvPr/>
        </p:nvSpPr>
        <p:spPr>
          <a:xfrm>
            <a:off x="2528210" y="3362519"/>
            <a:ext cx="2057400" cy="550962"/>
          </a:xfrm>
          <a:prstGeom prst="snip2Diag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/>
              <a:t>&gt; 2 groups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96B4E7-F937-8FD4-1AED-87C570B0ACEC}"/>
              </a:ext>
            </a:extLst>
          </p:cNvPr>
          <p:cNvSpPr txBox="1"/>
          <p:nvPr/>
        </p:nvSpPr>
        <p:spPr>
          <a:xfrm>
            <a:off x="4598621" y="3362519"/>
            <a:ext cx="2492114" cy="550962"/>
          </a:xfrm>
          <a:prstGeom prst="snip2DiagRect">
            <a:avLst/>
          </a:prstGeom>
          <a:noFill/>
          <a:ln w="57150"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0"/>
            </a:lvl1pPr>
          </a:lstStyle>
          <a:p>
            <a:r>
              <a:rPr lang="en-US" dirty="0"/>
              <a:t>ANOVA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EAF422-D9EF-7E36-6114-1FB15C2494A4}"/>
              </a:ext>
            </a:extLst>
          </p:cNvPr>
          <p:cNvSpPr txBox="1"/>
          <p:nvPr/>
        </p:nvSpPr>
        <p:spPr>
          <a:xfrm>
            <a:off x="7482632" y="3362519"/>
            <a:ext cx="2553943" cy="550962"/>
          </a:xfrm>
          <a:prstGeom prst="snip2DiagRect">
            <a:avLst/>
          </a:prstGeom>
          <a:noFill/>
          <a:ln w="57150"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0"/>
            </a:lvl1pPr>
          </a:lstStyle>
          <a:p>
            <a:r>
              <a:rPr lang="en-US" dirty="0"/>
              <a:t>Kruskal Wallis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6DBD05-2E15-1D47-4515-D5BEEB86F1B9}"/>
              </a:ext>
            </a:extLst>
          </p:cNvPr>
          <p:cNvSpPr txBox="1"/>
          <p:nvPr/>
        </p:nvSpPr>
        <p:spPr>
          <a:xfrm>
            <a:off x="4585609" y="2002676"/>
            <a:ext cx="2456295" cy="550962"/>
          </a:xfrm>
          <a:prstGeom prst="snip2DiagRect">
            <a:avLst/>
          </a:prstGeom>
          <a:noFill/>
          <a:ln w="57150"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/>
            </a:lvl1pPr>
          </a:lstStyle>
          <a:p>
            <a:r>
              <a:rPr lang="en-US" b="0" dirty="0"/>
              <a:t>t-test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197F58-7587-0BF1-9839-95D53590505B}"/>
              </a:ext>
            </a:extLst>
          </p:cNvPr>
          <p:cNvSpPr txBox="1"/>
          <p:nvPr/>
        </p:nvSpPr>
        <p:spPr>
          <a:xfrm>
            <a:off x="7536672" y="2022256"/>
            <a:ext cx="2514598" cy="550962"/>
          </a:xfrm>
          <a:prstGeom prst="snip2DiagRect">
            <a:avLst/>
          </a:prstGeom>
          <a:noFill/>
          <a:ln w="57150"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/>
            </a:lvl1pPr>
          </a:lstStyle>
          <a:p>
            <a:r>
              <a:rPr lang="en-US" b="0" dirty="0"/>
              <a:t>Wilcoxon</a:t>
            </a:r>
          </a:p>
        </p:txBody>
      </p:sp>
      <p:pic>
        <p:nvPicPr>
          <p:cNvPr id="16" name="Graphic 15" descr="Man">
            <a:extLst>
              <a:ext uri="{FF2B5EF4-FFF2-40B4-BE49-F238E27FC236}">
                <a16:creationId xmlns:a16="http://schemas.microsoft.com/office/drawing/2014/main" id="{F0CCF4FD-59D8-7198-A643-E952FFCDA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8746" y="1950023"/>
            <a:ext cx="613864" cy="613864"/>
          </a:xfrm>
          <a:prstGeom prst="rect">
            <a:avLst/>
          </a:prstGeom>
        </p:spPr>
      </p:pic>
      <p:pic>
        <p:nvPicPr>
          <p:cNvPr id="17" name="Graphic 16" descr="Man">
            <a:extLst>
              <a:ext uri="{FF2B5EF4-FFF2-40B4-BE49-F238E27FC236}">
                <a16:creationId xmlns:a16="http://schemas.microsoft.com/office/drawing/2014/main" id="{F3602D27-F5D9-8BC1-8C76-BB95C42E9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02911" y="1950023"/>
            <a:ext cx="613864" cy="613864"/>
          </a:xfrm>
          <a:prstGeom prst="rect">
            <a:avLst/>
          </a:prstGeom>
        </p:spPr>
      </p:pic>
      <p:pic>
        <p:nvPicPr>
          <p:cNvPr id="18" name="Graphic 17" descr="Man">
            <a:extLst>
              <a:ext uri="{FF2B5EF4-FFF2-40B4-BE49-F238E27FC236}">
                <a16:creationId xmlns:a16="http://schemas.microsoft.com/office/drawing/2014/main" id="{A19B51EE-DFB1-D58E-5245-AEF91B6B91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6304" y="3325764"/>
            <a:ext cx="613864" cy="613864"/>
          </a:xfrm>
          <a:prstGeom prst="rect">
            <a:avLst/>
          </a:prstGeom>
        </p:spPr>
      </p:pic>
      <p:pic>
        <p:nvPicPr>
          <p:cNvPr id="19" name="Graphic 18" descr="Man">
            <a:extLst>
              <a:ext uri="{FF2B5EF4-FFF2-40B4-BE49-F238E27FC236}">
                <a16:creationId xmlns:a16="http://schemas.microsoft.com/office/drawing/2014/main" id="{E4ED330D-0B99-CC65-AF03-12CFE36955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7202" y="3333726"/>
            <a:ext cx="613864" cy="613864"/>
          </a:xfrm>
          <a:prstGeom prst="rect">
            <a:avLst/>
          </a:prstGeom>
        </p:spPr>
      </p:pic>
      <p:pic>
        <p:nvPicPr>
          <p:cNvPr id="20" name="Graphic 19" descr="Man">
            <a:extLst>
              <a:ext uri="{FF2B5EF4-FFF2-40B4-BE49-F238E27FC236}">
                <a16:creationId xmlns:a16="http://schemas.microsoft.com/office/drawing/2014/main" id="{874829A4-AB83-09FD-1CEF-D7F99E0CEB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201" y="3331068"/>
            <a:ext cx="613864" cy="61386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835D8C2-C855-9AB5-39C7-2570C1950CF5}"/>
              </a:ext>
            </a:extLst>
          </p:cNvPr>
          <p:cNvSpPr txBox="1"/>
          <p:nvPr/>
        </p:nvSpPr>
        <p:spPr>
          <a:xfrm>
            <a:off x="4549790" y="918314"/>
            <a:ext cx="2492114" cy="550962"/>
          </a:xfrm>
          <a:prstGeom prst="snip2Diag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0"/>
            </a:lvl1pPr>
          </a:lstStyle>
          <a:p>
            <a:r>
              <a:rPr lang="en-US" b="1" dirty="0"/>
              <a:t>Parametric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993FF8-E55F-5589-0F7E-0110331AF872}"/>
              </a:ext>
            </a:extLst>
          </p:cNvPr>
          <p:cNvSpPr txBox="1"/>
          <p:nvPr/>
        </p:nvSpPr>
        <p:spPr>
          <a:xfrm>
            <a:off x="7513546" y="957474"/>
            <a:ext cx="2492114" cy="550962"/>
          </a:xfrm>
          <a:prstGeom prst="snip2Diag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0"/>
            </a:lvl1pPr>
          </a:lstStyle>
          <a:p>
            <a:r>
              <a:rPr lang="en-US" b="1" dirty="0"/>
              <a:t>Non- parametric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73D430-0BA5-A7ED-0949-272288C13A3D}"/>
              </a:ext>
            </a:extLst>
          </p:cNvPr>
          <p:cNvSpPr txBox="1"/>
          <p:nvPr/>
        </p:nvSpPr>
        <p:spPr>
          <a:xfrm>
            <a:off x="5670304" y="4954313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 ~ 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0D556D-142C-430E-40A1-9FDF74556D45}"/>
              </a:ext>
            </a:extLst>
          </p:cNvPr>
          <p:cNvSpPr txBox="1"/>
          <p:nvPr/>
        </p:nvSpPr>
        <p:spPr>
          <a:xfrm>
            <a:off x="4585609" y="5538092"/>
            <a:ext cx="1595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Numeric variable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7D6E0FB-CA34-5171-689C-13F8028D7AAD}"/>
              </a:ext>
            </a:extLst>
          </p:cNvPr>
          <p:cNvSpPr txBox="1"/>
          <p:nvPr/>
        </p:nvSpPr>
        <p:spPr>
          <a:xfrm>
            <a:off x="6604131" y="5538092"/>
            <a:ext cx="1595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Categorical</a:t>
            </a:r>
          </a:p>
          <a:p>
            <a:r>
              <a:rPr lang="en-GB" dirty="0"/>
              <a:t>variable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4B25D30-5DE9-6C97-C588-78B1FF8DE631}"/>
              </a:ext>
            </a:extLst>
          </p:cNvPr>
          <p:cNvCxnSpPr/>
          <p:nvPr/>
        </p:nvCxnSpPr>
        <p:spPr>
          <a:xfrm flipH="1">
            <a:off x="5509604" y="5354378"/>
            <a:ext cx="220926" cy="260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96CF665-1DF8-6D69-2077-831AF2943D15}"/>
              </a:ext>
            </a:extLst>
          </p:cNvPr>
          <p:cNvCxnSpPr>
            <a:cxnSpLocks/>
          </p:cNvCxnSpPr>
          <p:nvPr/>
        </p:nvCxnSpPr>
        <p:spPr>
          <a:xfrm>
            <a:off x="6414580" y="5354378"/>
            <a:ext cx="194252" cy="2586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1D36901-3107-09D1-419C-F6A4B841051B}"/>
              </a:ext>
            </a:extLst>
          </p:cNvPr>
          <p:cNvSpPr txBox="1"/>
          <p:nvPr/>
        </p:nvSpPr>
        <p:spPr>
          <a:xfrm>
            <a:off x="5071069" y="2611179"/>
            <a:ext cx="191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t_test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y~x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B47E73-179B-0B3A-B6F0-99D8A30197DE}"/>
              </a:ext>
            </a:extLst>
          </p:cNvPr>
          <p:cNvSpPr txBox="1"/>
          <p:nvPr/>
        </p:nvSpPr>
        <p:spPr>
          <a:xfrm>
            <a:off x="4958885" y="3913481"/>
            <a:ext cx="1903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anova_test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y~x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AE6463-389D-63DC-2EC2-946385FBE477}"/>
              </a:ext>
            </a:extLst>
          </p:cNvPr>
          <p:cNvSpPr txBox="1"/>
          <p:nvPr/>
        </p:nvSpPr>
        <p:spPr>
          <a:xfrm>
            <a:off x="7934260" y="2622613"/>
            <a:ext cx="191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wilcox_test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y~x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D53DDD-7933-6C16-914B-D4B478E3E9FC}"/>
              </a:ext>
            </a:extLst>
          </p:cNvPr>
          <p:cNvSpPr txBox="1"/>
          <p:nvPr/>
        </p:nvSpPr>
        <p:spPr>
          <a:xfrm>
            <a:off x="7887589" y="3913481"/>
            <a:ext cx="191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kruskal_test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y~x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74ABE0-CD00-ECAE-83A2-8E6DC9DFDB5D}"/>
              </a:ext>
            </a:extLst>
          </p:cNvPr>
          <p:cNvSpPr txBox="1"/>
          <p:nvPr/>
        </p:nvSpPr>
        <p:spPr>
          <a:xfrm>
            <a:off x="976222" y="841503"/>
            <a:ext cx="191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rstatix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70C6C7-96F1-3191-E17F-24BA0C0506F7}"/>
              </a:ext>
            </a:extLst>
          </p:cNvPr>
          <p:cNvSpPr txBox="1"/>
          <p:nvPr/>
        </p:nvSpPr>
        <p:spPr>
          <a:xfrm>
            <a:off x="5071069" y="1508436"/>
            <a:ext cx="191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t_test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(y~1, mu= 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D7048E-192D-91BD-E396-7C41BA4DA211}"/>
              </a:ext>
            </a:extLst>
          </p:cNvPr>
          <p:cNvSpPr txBox="1"/>
          <p:nvPr/>
        </p:nvSpPr>
        <p:spPr>
          <a:xfrm>
            <a:off x="7684149" y="1549315"/>
            <a:ext cx="2514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wilcox_test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(y~1, mu= )</a:t>
            </a:r>
          </a:p>
        </p:txBody>
      </p:sp>
    </p:spTree>
    <p:extLst>
      <p:ext uri="{BB962C8B-B14F-4D97-AF65-F5344CB8AC3E}">
        <p14:creationId xmlns:p14="http://schemas.microsoft.com/office/powerpoint/2010/main" val="359471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Elwazir</dc:creator>
  <cp:lastModifiedBy>Aya Elwazir</cp:lastModifiedBy>
  <cp:revision>1</cp:revision>
  <dcterms:created xsi:type="dcterms:W3CDTF">2024-02-28T12:33:43Z</dcterms:created>
  <dcterms:modified xsi:type="dcterms:W3CDTF">2024-02-28T12:34:50Z</dcterms:modified>
</cp:coreProperties>
</file>